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  <p:sldMasterId id="2147483699" r:id="rId2"/>
    <p:sldMasterId id="2147483729" r:id="rId3"/>
  </p:sldMasterIdLst>
  <p:sldIdLst>
    <p:sldId id="256" r:id="rId4"/>
    <p:sldId id="261" r:id="rId5"/>
    <p:sldId id="257" r:id="rId6"/>
    <p:sldId id="258" r:id="rId7"/>
    <p:sldId id="259" r:id="rId8"/>
    <p:sldId id="260" r:id="rId9"/>
    <p:sldId id="262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7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7/14/2019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183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22120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9373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7899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55398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71028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7910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9184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90729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3749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06777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1021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419074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8547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63273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4506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5531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064271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871422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670374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19898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99035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62887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69560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62769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268023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994961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364119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6882698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43355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4567995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5594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95736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22798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859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61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8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CE0557-3BE2-40CA-9DBD-5622A2F4CF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DD3E66C-8FBA-4D29-B69E-5B486FF408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9532" y="2091263"/>
            <a:ext cx="8652938" cy="2461504"/>
          </a:xfrm>
        </p:spPr>
        <p:txBody>
          <a:bodyPr>
            <a:normAutofit/>
          </a:bodyPr>
          <a:lstStyle/>
          <a:p>
            <a:r>
              <a:rPr lang="pt-BR" dirty="0"/>
              <a:t>Síndrome do impostor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CBE7A3-6E46-4421-A3F3-414722174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9532" y="4623127"/>
            <a:ext cx="8655200" cy="457201"/>
          </a:xfrm>
        </p:spPr>
        <p:txBody>
          <a:bodyPr>
            <a:normAutofit/>
          </a:bodyPr>
          <a:lstStyle/>
          <a:p>
            <a:endParaRPr lang="pt-BR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36947954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CE0557-3BE2-40CA-9DBD-5622A2F4CF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DD3E66C-8FBA-4D29-B69E-5B486FF408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pt-BR" sz="4400" dirty="0">
                <a:solidFill>
                  <a:schemeClr val="tx1"/>
                </a:solidFill>
              </a:rPr>
              <a:t>O que é a </a:t>
            </a:r>
            <a:r>
              <a:rPr lang="pt-BR" sz="4400" dirty="0" err="1">
                <a:solidFill>
                  <a:schemeClr val="tx1"/>
                </a:solidFill>
              </a:rPr>
              <a:t>sindrome</a:t>
            </a:r>
            <a:endParaRPr lang="pt-BR" sz="4400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CBE7A3-6E46-4421-A3F3-414722174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554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CE0557-3BE2-40CA-9DBD-5622A2F4CF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DD3E66C-8FBA-4D29-B69E-5B486FF408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6055" y="2350017"/>
            <a:ext cx="4775075" cy="1630906"/>
          </a:xfrm>
        </p:spPr>
        <p:txBody>
          <a:bodyPr>
            <a:normAutofit/>
          </a:bodyPr>
          <a:lstStyle/>
          <a:p>
            <a:r>
              <a:rPr lang="pt-BR" sz="4400" dirty="0">
                <a:solidFill>
                  <a:schemeClr val="tx1"/>
                </a:solidFill>
              </a:rPr>
              <a:t>7 sinais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CBE7A3-6E46-4421-A3F3-414722174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6055" y="3990546"/>
            <a:ext cx="4775075" cy="559656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tx1"/>
                </a:solidFill>
              </a:rPr>
              <a:t>E como identificar em </a:t>
            </a:r>
            <a:r>
              <a:rPr lang="pt-BR" dirty="0" err="1">
                <a:solidFill>
                  <a:schemeClr val="tx1"/>
                </a:solidFill>
              </a:rPr>
              <a:t>alguem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2611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CE0557-3BE2-40CA-9DBD-5622A2F4CF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31818" r="9091"/>
          <a:stretch/>
        </p:blipFill>
        <p:spPr>
          <a:xfrm>
            <a:off x="0" y="10"/>
            <a:ext cx="12192001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D3E66C-8FBA-4D29-B69E-5B486FF408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219200"/>
            <a:ext cx="5672565" cy="3329581"/>
          </a:xfrm>
          <a:solidFill>
            <a:schemeClr val="bg1"/>
          </a:solidFill>
        </p:spPr>
        <p:txBody>
          <a:bodyPr anchor="ctr">
            <a:noAutofit/>
          </a:bodyPr>
          <a:lstStyle/>
          <a:p>
            <a:r>
              <a:rPr lang="pt-BR" sz="5400" dirty="0">
                <a:solidFill>
                  <a:schemeClr val="tx1"/>
                </a:solidFill>
              </a:rPr>
              <a:t>Como trabalhar com a sua síndrome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CBE7A3-6E46-4421-A3F3-414722174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4841970"/>
            <a:ext cx="5672565" cy="8614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tx1"/>
                </a:solidFill>
              </a:rPr>
              <a:t>Síndrome do impostor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85E190-58DD-42DD-A4A8-401E15C9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82365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5FFA5E0-4C70-431D-A19D-18415F6C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CE0557-3BE2-40CA-9DBD-5622A2F4CF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BE55C11-4C41-45E4-A00F-83DEE6BB5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632297"/>
            <a:ext cx="7527616" cy="2170389"/>
          </a:xfrm>
          <a:custGeom>
            <a:avLst/>
            <a:gdLst>
              <a:gd name="connsiteX0" fmla="*/ 0 w 7527616"/>
              <a:gd name="connsiteY0" fmla="*/ 0 h 2170389"/>
              <a:gd name="connsiteX1" fmla="*/ 85411 w 7527616"/>
              <a:gd name="connsiteY1" fmla="*/ 0 h 2170389"/>
              <a:gd name="connsiteX2" fmla="*/ 926533 w 7527616"/>
              <a:gd name="connsiteY2" fmla="*/ 0 h 2170389"/>
              <a:gd name="connsiteX3" fmla="*/ 1114264 w 7527616"/>
              <a:gd name="connsiteY3" fmla="*/ 0 h 2170389"/>
              <a:gd name="connsiteX4" fmla="*/ 6544376 w 7527616"/>
              <a:gd name="connsiteY4" fmla="*/ 0 h 2170389"/>
              <a:gd name="connsiteX5" fmla="*/ 6610082 w 7527616"/>
              <a:gd name="connsiteY5" fmla="*/ 26276 h 2170389"/>
              <a:gd name="connsiteX6" fmla="*/ 6619468 w 7527616"/>
              <a:gd name="connsiteY6" fmla="*/ 36786 h 2170389"/>
              <a:gd name="connsiteX7" fmla="*/ 7506496 w 7527616"/>
              <a:gd name="connsiteY7" fmla="*/ 1024760 h 2170389"/>
              <a:gd name="connsiteX8" fmla="*/ 7506496 w 7527616"/>
              <a:gd name="connsiteY8" fmla="*/ 1140374 h 2170389"/>
              <a:gd name="connsiteX9" fmla="*/ 6619468 w 7527616"/>
              <a:gd name="connsiteY9" fmla="*/ 2133603 h 2170389"/>
              <a:gd name="connsiteX10" fmla="*/ 6610082 w 7527616"/>
              <a:gd name="connsiteY10" fmla="*/ 2144113 h 2170389"/>
              <a:gd name="connsiteX11" fmla="*/ 6544376 w 7527616"/>
              <a:gd name="connsiteY11" fmla="*/ 2170389 h 2170389"/>
              <a:gd name="connsiteX12" fmla="*/ 1114264 w 7527616"/>
              <a:gd name="connsiteY12" fmla="*/ 2170389 h 2170389"/>
              <a:gd name="connsiteX13" fmla="*/ 926533 w 7527616"/>
              <a:gd name="connsiteY13" fmla="*/ 2170389 h 2170389"/>
              <a:gd name="connsiteX14" fmla="*/ 146150 w 7527616"/>
              <a:gd name="connsiteY14" fmla="*/ 2170389 h 2170389"/>
              <a:gd name="connsiteX15" fmla="*/ 0 w 7527616"/>
              <a:gd name="connsiteY15" fmla="*/ 2170389 h 217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27616" h="2170389">
                <a:moveTo>
                  <a:pt x="0" y="0"/>
                </a:moveTo>
                <a:lnTo>
                  <a:pt x="85411" y="0"/>
                </a:lnTo>
                <a:cubicBezTo>
                  <a:pt x="290008" y="0"/>
                  <a:pt x="562804" y="0"/>
                  <a:pt x="926533" y="0"/>
                </a:cubicBezTo>
                <a:cubicBezTo>
                  <a:pt x="926533" y="0"/>
                  <a:pt x="926533" y="0"/>
                  <a:pt x="1114264" y="0"/>
                </a:cubicBezTo>
                <a:cubicBezTo>
                  <a:pt x="1114264" y="0"/>
                  <a:pt x="1114264" y="0"/>
                  <a:pt x="6544376" y="0"/>
                </a:cubicBezTo>
                <a:cubicBezTo>
                  <a:pt x="6567842" y="0"/>
                  <a:pt x="6591309" y="10510"/>
                  <a:pt x="6610082" y="26276"/>
                </a:cubicBezTo>
                <a:cubicBezTo>
                  <a:pt x="6614775" y="26276"/>
                  <a:pt x="6619468" y="31531"/>
                  <a:pt x="6619468" y="36786"/>
                </a:cubicBezTo>
                <a:cubicBezTo>
                  <a:pt x="6619468" y="36786"/>
                  <a:pt x="6619468" y="36786"/>
                  <a:pt x="7506496" y="1024760"/>
                </a:cubicBezTo>
                <a:cubicBezTo>
                  <a:pt x="7534656" y="1056291"/>
                  <a:pt x="7534656" y="1108843"/>
                  <a:pt x="7506496" y="1140374"/>
                </a:cubicBezTo>
                <a:cubicBezTo>
                  <a:pt x="7506496" y="1140374"/>
                  <a:pt x="7506496" y="1140374"/>
                  <a:pt x="6619468" y="2133603"/>
                </a:cubicBezTo>
                <a:cubicBezTo>
                  <a:pt x="6619468" y="2133603"/>
                  <a:pt x="6614775" y="2138858"/>
                  <a:pt x="6610082" y="2144113"/>
                </a:cubicBezTo>
                <a:cubicBezTo>
                  <a:pt x="6591309" y="2159879"/>
                  <a:pt x="6567842" y="2170389"/>
                  <a:pt x="6544376" y="2170389"/>
                </a:cubicBezTo>
                <a:cubicBezTo>
                  <a:pt x="6544376" y="2170389"/>
                  <a:pt x="6544376" y="2170389"/>
                  <a:pt x="1114264" y="2170389"/>
                </a:cubicBezTo>
                <a:cubicBezTo>
                  <a:pt x="1114264" y="2170389"/>
                  <a:pt x="1114264" y="2170389"/>
                  <a:pt x="926533" y="2170389"/>
                </a:cubicBezTo>
                <a:cubicBezTo>
                  <a:pt x="926533" y="2170389"/>
                  <a:pt x="926533" y="2170389"/>
                  <a:pt x="146150" y="2170389"/>
                </a:cubicBezTo>
                <a:lnTo>
                  <a:pt x="0" y="2170389"/>
                </a:lnTo>
                <a:close/>
              </a:path>
            </a:pathLst>
          </a:custGeom>
          <a:solidFill>
            <a:srgbClr val="6265A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DD3E66C-8FBA-4D29-B69E-5B486FF408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3733" y="4427698"/>
            <a:ext cx="5478432" cy="1032094"/>
          </a:xfrm>
        </p:spPr>
        <p:txBody>
          <a:bodyPr>
            <a:normAutofit fontScale="90000"/>
          </a:bodyPr>
          <a:lstStyle/>
          <a:p>
            <a:r>
              <a:rPr lang="pt-BR" sz="3700" dirty="0">
                <a:solidFill>
                  <a:srgbClr val="FEFFFF"/>
                </a:solidFill>
              </a:rPr>
              <a:t>Como é para alguém que está do lado de um impostor</a:t>
            </a:r>
          </a:p>
        </p:txBody>
      </p:sp>
    </p:spTree>
    <p:extLst>
      <p:ext uri="{BB962C8B-B14F-4D97-AF65-F5344CB8AC3E}">
        <p14:creationId xmlns:p14="http://schemas.microsoft.com/office/powerpoint/2010/main" val="3865779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28D0172-F2E0-4763-9C35-F02266495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12191695" cy="473074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9F2851FB-E841-4509-8A6D-A416376EA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DF6FB2B2-CE21-407F-B22E-302DADC2C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DD3E66C-8FBA-4D29-B69E-5B486FF408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505" y="623571"/>
            <a:ext cx="10260990" cy="3523885"/>
          </a:xfrm>
        </p:spPr>
        <p:txBody>
          <a:bodyPr>
            <a:normAutofit/>
          </a:bodyPr>
          <a:lstStyle/>
          <a:p>
            <a:pPr algn="ctr"/>
            <a:r>
              <a:rPr lang="pt-BR" sz="8000" dirty="0">
                <a:solidFill>
                  <a:srgbClr val="FFFFFF"/>
                </a:solidFill>
              </a:rPr>
              <a:t>Tratamentos da </a:t>
            </a:r>
            <a:r>
              <a:rPr lang="pt-BR" sz="8000" dirty="0" err="1">
                <a:solidFill>
                  <a:srgbClr val="FFFFFF"/>
                </a:solidFill>
              </a:rPr>
              <a:t>sindrome</a:t>
            </a:r>
            <a:endParaRPr lang="pt-BR" sz="8000" dirty="0">
              <a:solidFill>
                <a:srgbClr val="FFFFFF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CBE7A3-6E46-4421-A3F3-414722174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505" y="4777380"/>
            <a:ext cx="10260990" cy="1209763"/>
          </a:xfrm>
        </p:spPr>
        <p:txBody>
          <a:bodyPr>
            <a:normAutofit/>
          </a:bodyPr>
          <a:lstStyle/>
          <a:p>
            <a:pPr algn="ctr"/>
            <a:endParaRPr lang="pt-B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737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45C01E9-98D6-4208-9EBB-AF3E8F6E4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pt-BR" dirty="0">
                <a:solidFill>
                  <a:srgbClr val="FFFFFF"/>
                </a:solidFill>
              </a:rPr>
              <a:t>17 dicas para os impostores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403054-8779-41DC-8EFA-BD37E2AA2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/>
          </a:bodyPr>
          <a:lstStyle/>
          <a:p>
            <a:r>
              <a:rPr lang="pt-BR" dirty="0"/>
              <a:t>1 2 3 4 5 8 9 11 15 17</a:t>
            </a:r>
          </a:p>
        </p:txBody>
      </p:sp>
    </p:spTree>
    <p:extLst>
      <p:ext uri="{BB962C8B-B14F-4D97-AF65-F5344CB8AC3E}">
        <p14:creationId xmlns:p14="http://schemas.microsoft.com/office/powerpoint/2010/main" val="16826769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avonVTI">
  <a:themeElements>
    <a:clrScheme name="">
      <a:dk1>
        <a:srgbClr val="000000"/>
      </a:dk1>
      <a:lt1>
        <a:srgbClr val="FFFFFF"/>
      </a:lt1>
      <a:dk2>
        <a:srgbClr val="384124"/>
      </a:dk2>
      <a:lt2>
        <a:srgbClr val="EFEFF2"/>
      </a:lt2>
      <a:accent1>
        <a:srgbClr val="A9A158"/>
      </a:accent1>
      <a:accent2>
        <a:srgbClr val="8BAC44"/>
      </a:accent2>
      <a:accent3>
        <a:srgbClr val="68B24D"/>
      </a:accent3>
      <a:accent4>
        <a:srgbClr val="43B554"/>
      </a:accent4>
      <a:accent5>
        <a:srgbClr val="49B284"/>
      </a:accent5>
      <a:accent6>
        <a:srgbClr val="45AFAD"/>
      </a:accent6>
      <a:hlink>
        <a:srgbClr val="7E84B9"/>
      </a:hlink>
      <a:folHlink>
        <a:srgbClr val="898989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Íon">
  <a:themeElements>
    <a:clrScheme name="Í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Í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Í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53</Words>
  <Application>Microsoft Office PowerPoint</Application>
  <PresentationFormat>Widescreen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7</vt:i4>
      </vt:variant>
    </vt:vector>
  </HeadingPairs>
  <TitlesOfParts>
    <vt:vector size="14" baseType="lpstr">
      <vt:lpstr>Arial</vt:lpstr>
      <vt:lpstr>Century Gothic</vt:lpstr>
      <vt:lpstr>Garamond</vt:lpstr>
      <vt:lpstr>Wingdings 3</vt:lpstr>
      <vt:lpstr>SavonVTI</vt:lpstr>
      <vt:lpstr>Íon</vt:lpstr>
      <vt:lpstr>Cacho</vt:lpstr>
      <vt:lpstr>Síndrome do impostor</vt:lpstr>
      <vt:lpstr>O que é a sindrome</vt:lpstr>
      <vt:lpstr>7 sinais</vt:lpstr>
      <vt:lpstr>Como trabalhar com a sua síndrome</vt:lpstr>
      <vt:lpstr>Como é para alguém que está do lado de um impostor</vt:lpstr>
      <vt:lpstr>Tratamentos da sindrome</vt:lpstr>
      <vt:lpstr>17 dicas para os impostores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Síndrome do impostor</dc:title>
  <dc:creator>Rodolfo Fernandes</dc:creator>
  <cp:lastModifiedBy>Rodolfo Fernandes</cp:lastModifiedBy>
  <cp:revision>1</cp:revision>
  <dcterms:created xsi:type="dcterms:W3CDTF">2019-07-14T05:46:18Z</dcterms:created>
  <dcterms:modified xsi:type="dcterms:W3CDTF">2019-07-14T05:47:47Z</dcterms:modified>
</cp:coreProperties>
</file>